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58" r:id="rId3"/>
    <p:sldId id="1163" r:id="rId4"/>
    <p:sldId id="1159" r:id="rId5"/>
    <p:sldId id="1160" r:id="rId6"/>
    <p:sldId id="1162" r:id="rId7"/>
    <p:sldId id="1161" r:id="rId8"/>
    <p:sldId id="1144" r:id="rId9"/>
    <p:sldId id="1172" r:id="rId10"/>
    <p:sldId id="1174" r:id="rId11"/>
    <p:sldId id="1145" r:id="rId12"/>
    <p:sldId id="1168" r:id="rId13"/>
    <p:sldId id="1169" r:id="rId14"/>
    <p:sldId id="1148" r:id="rId15"/>
    <p:sldId id="1166" r:id="rId16"/>
    <p:sldId id="1167" r:id="rId17"/>
    <p:sldId id="1164" r:id="rId18"/>
    <p:sldId id="1171" r:id="rId19"/>
    <p:sldId id="1165" r:id="rId20"/>
    <p:sldId id="1183" r:id="rId21"/>
    <p:sldId id="1181" r:id="rId22"/>
    <p:sldId id="1182" r:id="rId23"/>
    <p:sldId id="1149" r:id="rId24"/>
    <p:sldId id="1150" r:id="rId25"/>
    <p:sldId id="1176" r:id="rId26"/>
    <p:sldId id="1177" r:id="rId27"/>
    <p:sldId id="1146" r:id="rId28"/>
    <p:sldId id="1151" r:id="rId29"/>
    <p:sldId id="1142" r:id="rId30"/>
    <p:sldId id="1152" r:id="rId31"/>
    <p:sldId id="1178" r:id="rId32"/>
    <p:sldId id="1179" r:id="rId33"/>
    <p:sldId id="1154" r:id="rId34"/>
    <p:sldId id="1180" r:id="rId35"/>
    <p:sldId id="1155" r:id="rId36"/>
    <p:sldId id="1170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19.10.2023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19.10.2023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iot-samstag.git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LV6lJLzSU&amp;ab_channel=HomeAssistant" TargetMode="External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home-assistant.io/blog/2023/09/17/10-years-home-assistant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XkkytHSTcI&amp;ab_channel=EverythingSmartHome" TargetMode="External"/><Relationship Id="rId2" Type="http://schemas.openxmlformats.org/officeDocument/2006/relationships/hyperlink" Target="https://www.youtube.com/@AndreasSpiess/vide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YzgYYkOrnhQ&amp;ab_channel=HomeAssistant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2.2:8006/" TargetMode="External"/><Relationship Id="rId2" Type="http://schemas.openxmlformats.org/officeDocument/2006/relationships/hyperlink" Target="http://192.168.2.3:8123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://192.168.2.31:81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/>
              <a:t>2,4 GHz: </a:t>
            </a:r>
            <a:r>
              <a:rPr lang="de-AT" dirty="0" err="1"/>
              <a:t>iot</a:t>
            </a:r>
            <a:r>
              <a:rPr lang="de-AT" dirty="0"/>
              <a:t>/</a:t>
            </a:r>
            <a:r>
              <a:rPr lang="de-AT" dirty="0" err="1"/>
              <a:t>iot-passme</a:t>
            </a:r>
            <a:endParaRPr lang="de-AT" dirty="0"/>
          </a:p>
          <a:p>
            <a:pPr lvl="1"/>
            <a:r>
              <a:rPr lang="de-AT" dirty="0"/>
              <a:t>5 GHz: iot5/</a:t>
            </a:r>
            <a:r>
              <a:rPr lang="de-AT" dirty="0" err="1"/>
              <a:t>iot-passme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https://github.com/htl-leo/iot-samstag.git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Feierte gerade das 10-Jahres-Jubiläum</a:t>
            </a:r>
          </a:p>
          <a:p>
            <a:pPr lvl="1"/>
            <a:r>
              <a:rPr lang="de-AT" sz="2200" dirty="0">
                <a:hlinkClick r:id="rId3"/>
              </a:rPr>
              <a:t>https://www.youtube.com/watch?v=EmLV6lJLzSU&amp;ab_channel=HomeAssistant</a:t>
            </a:r>
            <a:r>
              <a:rPr lang="de-AT" sz="22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99695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Green von </a:t>
            </a:r>
            <a:r>
              <a:rPr lang="de-AT" dirty="0" err="1"/>
              <a:t>nabu</a:t>
            </a:r>
            <a:r>
              <a:rPr lang="de-AT" dirty="0"/>
              <a:t> </a:t>
            </a:r>
            <a:r>
              <a:rPr lang="de-AT" dirty="0" err="1"/>
              <a:t>casa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5091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https://www.home-assistant.io/blog/2023/09/17/10-years-home-assistant/</a:t>
            </a:r>
            <a:r>
              <a:rPr lang="de-AT" sz="2000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D06A3-76B3-08CB-9AA6-DB8AAA9F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87" y="2060848"/>
            <a:ext cx="7315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8735E-66EA-B227-5371-038F403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News aus der Community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0AB1E-D5FB-4959-A0B6-169DE2B3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Andreas </a:t>
            </a:r>
            <a:r>
              <a:rPr lang="de-AT" sz="2000" dirty="0" err="1"/>
              <a:t>Spiess</a:t>
            </a:r>
            <a:endParaRPr lang="de-AT" sz="2000" dirty="0">
              <a:hlinkClick r:id="rId2"/>
            </a:endParaRPr>
          </a:p>
          <a:p>
            <a:pPr lvl="1"/>
            <a:r>
              <a:rPr lang="de-AT" sz="1800" dirty="0">
                <a:hlinkClick r:id="rId2"/>
              </a:rPr>
              <a:t>https://www.youtube.com/@AndreasSpiess/videos</a:t>
            </a:r>
            <a:r>
              <a:rPr lang="de-AT" sz="1800" dirty="0"/>
              <a:t> </a:t>
            </a:r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endParaRPr lang="de-AT" sz="2000" dirty="0"/>
          </a:p>
          <a:p>
            <a:r>
              <a:rPr lang="de-AT" sz="2000" dirty="0"/>
              <a:t>Lewis Barclay</a:t>
            </a:r>
          </a:p>
          <a:p>
            <a:pPr lvl="1"/>
            <a:r>
              <a:rPr lang="de-AT" sz="1800" dirty="0">
                <a:hlinkClick r:id="rId3"/>
              </a:rPr>
              <a:t>https://www.youtube.com/watch?v=FXkkytHSTcI&amp;ab_channel=EverythingSmartHome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6A55B0-15CE-6706-5D84-83AFB7F0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07476"/>
            <a:ext cx="3955652" cy="1703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4FC1C-CF8E-1520-95B2-2B3C5925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450153"/>
            <a:ext cx="5116208" cy="2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0974-9314-7BD5-43D3-CBF7123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2023 – Year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voice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8D2E2-7C37-8472-E83B-E37A789AD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Chapter 4: </a:t>
            </a:r>
            <a:r>
              <a:rPr lang="de-AT" sz="2400" dirty="0" err="1"/>
              <a:t>WakeUpWord</a:t>
            </a:r>
            <a:endParaRPr lang="de-AT" sz="2400" dirty="0"/>
          </a:p>
          <a:p>
            <a:pPr lvl="1"/>
            <a:r>
              <a:rPr lang="de-AT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AT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https://www.youtube.com/watch?v=YzgYYkOrnhQ&amp;ab_channel=HomeAssistant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35C69-6C94-990C-8B7C-A4A098C3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6232685" cy="34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A2BDE-A32A-F0BD-0678-E2093BB1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315DF5-56CC-CDFB-7053-1C7326270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B1D0D2-7B10-66CE-E100-133E9DA3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0" y="1484784"/>
            <a:ext cx="9144000" cy="31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4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r>
              <a:rPr lang="de-AT" dirty="0" err="1"/>
              <a:t>Notifications</a:t>
            </a:r>
            <a:endParaRPr lang="de-AT" dirty="0"/>
          </a:p>
          <a:p>
            <a:r>
              <a:rPr lang="de-AT" dirty="0"/>
              <a:t>Remote Control</a:t>
            </a:r>
          </a:p>
          <a:p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064157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2500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01104"/>
            <a:ext cx="7515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2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heute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Präsentation Live-System</a:t>
            </a:r>
          </a:p>
          <a:p>
            <a:r>
              <a:rPr lang="de-AT" dirty="0"/>
              <a:t>Auf vorinstallierter Entwickler-Instanz oder Docker</a:t>
            </a:r>
          </a:p>
          <a:p>
            <a:pPr lvl="1"/>
            <a:r>
              <a:rPr lang="de-AT" dirty="0"/>
              <a:t>Netzwerküberwachung mit Benachrichtigung</a:t>
            </a:r>
          </a:p>
          <a:p>
            <a:pPr lvl="1"/>
            <a:r>
              <a:rPr lang="de-AT" dirty="0"/>
              <a:t>Mit </a:t>
            </a:r>
            <a:r>
              <a:rPr lang="de-AT" dirty="0" err="1"/>
              <a:t>EspHome</a:t>
            </a:r>
            <a:r>
              <a:rPr lang="de-AT" dirty="0"/>
              <a:t> ESP32 mit  Co2 und/oder Temperatursensor einbinden</a:t>
            </a:r>
          </a:p>
          <a:p>
            <a:pPr lvl="1"/>
            <a:endParaRPr lang="de-AT" dirty="0"/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F71AC-B809-F4E8-1F72-67744E26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6C014-3C03-FDA0-83A7-77E83099A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dirty="0"/>
              <a:t>Eigenes Netzwerk</a:t>
            </a:r>
          </a:p>
          <a:p>
            <a:pPr lvl="1"/>
            <a:r>
              <a:rPr lang="de-AT" dirty="0"/>
              <a:t>SSID: </a:t>
            </a:r>
            <a:r>
              <a:rPr lang="de-AT" dirty="0" err="1">
                <a:solidFill>
                  <a:srgbClr val="FF0000"/>
                </a:solidFill>
              </a:rPr>
              <a:t>iot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iot-passme</a:t>
            </a:r>
            <a:endParaRPr lang="de-AT" dirty="0">
              <a:solidFill>
                <a:srgbClr val="FF0000"/>
              </a:solidFill>
            </a:endParaRPr>
          </a:p>
          <a:p>
            <a:r>
              <a:rPr lang="de-AT" dirty="0"/>
              <a:t>HA auf </a:t>
            </a:r>
            <a:r>
              <a:rPr lang="de-AT" dirty="0" err="1"/>
              <a:t>Raspi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http://192.168.2.11:8123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User: </a:t>
            </a:r>
            <a:r>
              <a:rPr lang="de-AT" dirty="0" err="1">
                <a:solidFill>
                  <a:srgbClr val="FF0000"/>
                </a:solidFill>
              </a:rPr>
              <a:t>leo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passme</a:t>
            </a:r>
            <a:endParaRPr lang="de-AT" dirty="0">
              <a:solidFill>
                <a:srgbClr val="FF0000"/>
              </a:solidFill>
            </a:endParaRPr>
          </a:p>
          <a:p>
            <a:pPr lvl="1"/>
            <a:endParaRPr lang="de-AT" dirty="0"/>
          </a:p>
          <a:p>
            <a:r>
              <a:rPr lang="de-AT" dirty="0" err="1"/>
              <a:t>Barebone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https://192.168.2.2:8006</a:t>
            </a:r>
            <a:endParaRPr lang="de-AT" dirty="0"/>
          </a:p>
          <a:p>
            <a:pPr lvl="1"/>
            <a:r>
              <a:rPr lang="de-AT" dirty="0"/>
              <a:t>HA-31-HA-35: </a:t>
            </a:r>
            <a:r>
              <a:rPr lang="de-AT" dirty="0">
                <a:hlinkClick r:id="rId4"/>
              </a:rPr>
              <a:t>http://192.168.2.31:8123</a:t>
            </a:r>
            <a:r>
              <a:rPr lang="de-AT" dirty="0"/>
              <a:t> 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E51F7-6CAC-9582-60BF-979627BC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270984"/>
            <a:ext cx="4536504" cy="2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</Words>
  <Application>Microsoft Office PowerPoint</Application>
  <PresentationFormat>Bildschirmpräsentation (4:3)</PresentationFormat>
  <Paragraphs>197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SmartHome – WOZU?</vt:lpstr>
      <vt:lpstr>User-Interfaces</vt:lpstr>
      <vt:lpstr>Voraussetzungen für smartes Home</vt:lpstr>
      <vt:lpstr>Aktuelle Situation</vt:lpstr>
      <vt:lpstr>Ein neuer Anlauf aus dem Chaos </vt:lpstr>
      <vt:lpstr>Viele der Player waren schon 2005 dabei</vt:lpstr>
      <vt:lpstr>Wieso also HomeAssistant?</vt:lpstr>
      <vt:lpstr>Vergleich der Mitbewerber</vt:lpstr>
      <vt:lpstr>Nabu Casa – die Firma hinter HA</vt:lpstr>
      <vt:lpstr>Home Assistant Green von nabu casa</vt:lpstr>
      <vt:lpstr>HA – Installationsmethoden (SW)</vt:lpstr>
      <vt:lpstr>Möglichkeiten</vt:lpstr>
      <vt:lpstr>Hardware-Plattformen</vt:lpstr>
      <vt:lpstr>Benchmarks</vt:lpstr>
      <vt:lpstr>Energieverbrauch</vt:lpstr>
      <vt:lpstr>Notebook/Mini-PC ermöglicht mehr</vt:lpstr>
      <vt:lpstr>HA im Container – Selbst ist der Supervisor</vt:lpstr>
      <vt:lpstr>News aus der Community</vt:lpstr>
      <vt:lpstr>2023 – Year of the voice</vt:lpstr>
      <vt:lpstr>Remote Access</vt:lpstr>
      <vt:lpstr>Beispiel Nginx Proxy Manager</vt:lpstr>
      <vt:lpstr>HA - Anwendungsbeispiele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Zigbee und Matter</vt:lpstr>
      <vt:lpstr>Ziel für heute</vt:lpstr>
      <vt:lpstr>Infrastruktur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861</cp:revision>
  <dcterms:created xsi:type="dcterms:W3CDTF">2011-08-18T07:37:01Z</dcterms:created>
  <dcterms:modified xsi:type="dcterms:W3CDTF">2023-10-19T10:54:03Z</dcterms:modified>
</cp:coreProperties>
</file>